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ibre Franklin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y/XTJqkHLy2Clz3pSZJT4w9Ov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85F622-02F7-45B1-8805-204D91247810}" v="86" dt="2023-12-15T12:43:42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andre" userId="18d226fba79d3484" providerId="LiveId" clId="{A985F622-02F7-45B1-8805-204D91247810}"/>
    <pc:docChg chg="undo redo custSel modSld">
      <pc:chgData name="andre andre" userId="18d226fba79d3484" providerId="LiveId" clId="{A985F622-02F7-45B1-8805-204D91247810}" dt="2023-12-15T12:50:47.191" v="822" actId="1440"/>
      <pc:docMkLst>
        <pc:docMk/>
      </pc:docMkLst>
      <pc:sldChg chg="modSp mod">
        <pc:chgData name="andre andre" userId="18d226fba79d3484" providerId="LiveId" clId="{A985F622-02F7-45B1-8805-204D91247810}" dt="2023-12-15T11:43:56.253" v="6" actId="14100"/>
        <pc:sldMkLst>
          <pc:docMk/>
          <pc:sldMk cId="0" sldId="256"/>
        </pc:sldMkLst>
        <pc:picChg chg="mod">
          <ac:chgData name="andre andre" userId="18d226fba79d3484" providerId="LiveId" clId="{A985F622-02F7-45B1-8805-204D91247810}" dt="2023-12-15T11:43:56.253" v="6" actId="14100"/>
          <ac:picMkLst>
            <pc:docMk/>
            <pc:sldMk cId="0" sldId="256"/>
            <ac:picMk id="106" creationId="{00000000-0000-0000-0000-000000000000}"/>
          </ac:picMkLst>
        </pc:picChg>
        <pc:picChg chg="mod">
          <ac:chgData name="andre andre" userId="18d226fba79d3484" providerId="LiveId" clId="{A985F622-02F7-45B1-8805-204D91247810}" dt="2023-12-15T11:42:58.927" v="1" actId="1440"/>
          <ac:picMkLst>
            <pc:docMk/>
            <pc:sldMk cId="0" sldId="256"/>
            <ac:picMk id="107" creationId="{00000000-0000-0000-0000-000000000000}"/>
          </ac:picMkLst>
        </pc:picChg>
      </pc:sldChg>
      <pc:sldChg chg="addSp delSp modSp mod">
        <pc:chgData name="andre andre" userId="18d226fba79d3484" providerId="LiveId" clId="{A985F622-02F7-45B1-8805-204D91247810}" dt="2023-12-15T12:00:17.840" v="132" actId="1036"/>
        <pc:sldMkLst>
          <pc:docMk/>
          <pc:sldMk cId="0" sldId="257"/>
        </pc:sldMkLst>
        <pc:spChg chg="add del mod">
          <ac:chgData name="andre andre" userId="18d226fba79d3484" providerId="LiveId" clId="{A985F622-02F7-45B1-8805-204D91247810}" dt="2023-12-15T11:56:55.277" v="65" actId="478"/>
          <ac:spMkLst>
            <pc:docMk/>
            <pc:sldMk cId="0" sldId="257"/>
            <ac:spMk id="3" creationId="{980DA04E-8802-14B4-0686-0D2166E92492}"/>
          </ac:spMkLst>
        </pc:spChg>
        <pc:spChg chg="del">
          <ac:chgData name="andre andre" userId="18d226fba79d3484" providerId="LiveId" clId="{A985F622-02F7-45B1-8805-204D91247810}" dt="2023-12-15T11:56:53.091" v="64" actId="478"/>
          <ac:spMkLst>
            <pc:docMk/>
            <pc:sldMk cId="0" sldId="257"/>
            <ac:spMk id="113" creationId="{00000000-0000-0000-0000-000000000000}"/>
          </ac:spMkLst>
        </pc:spChg>
        <pc:grpChg chg="add del mod">
          <ac:chgData name="andre andre" userId="18d226fba79d3484" providerId="LiveId" clId="{A985F622-02F7-45B1-8805-204D91247810}" dt="2023-12-15T11:59:58.910" v="119" actId="478"/>
          <ac:grpSpMkLst>
            <pc:docMk/>
            <pc:sldMk cId="0" sldId="257"/>
            <ac:grpSpMk id="9" creationId="{DD709F1F-9569-A7D8-6332-68A16CCDFFC1}"/>
          </ac:grpSpMkLst>
        </pc:grpChg>
        <pc:picChg chg="add mod modCrop">
          <ac:chgData name="andre andre" userId="18d226fba79d3484" providerId="LiveId" clId="{A985F622-02F7-45B1-8805-204D91247810}" dt="2023-12-15T12:00:13.206" v="130" actId="1038"/>
          <ac:picMkLst>
            <pc:docMk/>
            <pc:sldMk cId="0" sldId="257"/>
            <ac:picMk id="4" creationId="{A1967F59-A4E4-9EE5-10C0-D90864497CAF}"/>
          </ac:picMkLst>
        </pc:picChg>
        <pc:picChg chg="add mod">
          <ac:chgData name="andre andre" userId="18d226fba79d3484" providerId="LiveId" clId="{A985F622-02F7-45B1-8805-204D91247810}" dt="2023-12-15T11:59:50.279" v="113" actId="164"/>
          <ac:picMkLst>
            <pc:docMk/>
            <pc:sldMk cId="0" sldId="257"/>
            <ac:picMk id="5" creationId="{83F6D701-1369-EFDD-0D8B-7AAD3EA49B27}"/>
          </ac:picMkLst>
        </pc:picChg>
        <pc:picChg chg="add mod">
          <ac:chgData name="andre andre" userId="18d226fba79d3484" providerId="LiveId" clId="{A985F622-02F7-45B1-8805-204D91247810}" dt="2023-12-15T11:59:50.279" v="113" actId="164"/>
          <ac:picMkLst>
            <pc:docMk/>
            <pc:sldMk cId="0" sldId="257"/>
            <ac:picMk id="6" creationId="{BB5389C1-805D-4F56-33EA-3B0CCF7A192F}"/>
          </ac:picMkLst>
        </pc:picChg>
        <pc:picChg chg="add mod">
          <ac:chgData name="andre andre" userId="18d226fba79d3484" providerId="LiveId" clId="{A985F622-02F7-45B1-8805-204D91247810}" dt="2023-12-15T11:59:50.279" v="113" actId="164"/>
          <ac:picMkLst>
            <pc:docMk/>
            <pc:sldMk cId="0" sldId="257"/>
            <ac:picMk id="7" creationId="{50AB387D-590C-F99E-1A8A-B0DD138BEF56}"/>
          </ac:picMkLst>
        </pc:picChg>
        <pc:picChg chg="add mod">
          <ac:chgData name="andre andre" userId="18d226fba79d3484" providerId="LiveId" clId="{A985F622-02F7-45B1-8805-204D91247810}" dt="2023-12-15T11:59:50.279" v="113" actId="164"/>
          <ac:picMkLst>
            <pc:docMk/>
            <pc:sldMk cId="0" sldId="257"/>
            <ac:picMk id="8" creationId="{D236A774-DBC8-EFA8-6256-61D4B64479B2}"/>
          </ac:picMkLst>
        </pc:picChg>
        <pc:picChg chg="del mod modCrop">
          <ac:chgData name="andre andre" userId="18d226fba79d3484" providerId="LiveId" clId="{A985F622-02F7-45B1-8805-204D91247810}" dt="2023-12-15T11:55:55.445" v="63" actId="21"/>
          <ac:picMkLst>
            <pc:docMk/>
            <pc:sldMk cId="0" sldId="257"/>
            <ac:picMk id="114" creationId="{00000000-0000-0000-0000-000000000000}"/>
          </ac:picMkLst>
        </pc:picChg>
        <pc:picChg chg="mod modCrop">
          <ac:chgData name="andre andre" userId="18d226fba79d3484" providerId="LiveId" clId="{A985F622-02F7-45B1-8805-204D91247810}" dt="2023-12-15T12:00:13.206" v="130" actId="1038"/>
          <ac:picMkLst>
            <pc:docMk/>
            <pc:sldMk cId="0" sldId="257"/>
            <ac:picMk id="115" creationId="{00000000-0000-0000-0000-000000000000}"/>
          </ac:picMkLst>
        </pc:picChg>
        <pc:picChg chg="mod modCrop">
          <ac:chgData name="andre andre" userId="18d226fba79d3484" providerId="LiveId" clId="{A985F622-02F7-45B1-8805-204D91247810}" dt="2023-12-15T12:00:13.206" v="130" actId="1038"/>
          <ac:picMkLst>
            <pc:docMk/>
            <pc:sldMk cId="0" sldId="257"/>
            <ac:picMk id="116" creationId="{00000000-0000-0000-0000-000000000000}"/>
          </ac:picMkLst>
        </pc:picChg>
        <pc:picChg chg="mod modCrop">
          <ac:chgData name="andre andre" userId="18d226fba79d3484" providerId="LiveId" clId="{A985F622-02F7-45B1-8805-204D91247810}" dt="2023-12-15T12:00:17.840" v="132" actId="1036"/>
          <ac:picMkLst>
            <pc:docMk/>
            <pc:sldMk cId="0" sldId="257"/>
            <ac:picMk id="117" creationId="{00000000-0000-0000-0000-000000000000}"/>
          </ac:picMkLst>
        </pc:picChg>
      </pc:sldChg>
      <pc:sldChg chg="addSp delSp modSp mod">
        <pc:chgData name="andre andre" userId="18d226fba79d3484" providerId="LiveId" clId="{A985F622-02F7-45B1-8805-204D91247810}" dt="2023-12-15T12:27:57.849" v="555" actId="1076"/>
        <pc:sldMkLst>
          <pc:docMk/>
          <pc:sldMk cId="0" sldId="258"/>
        </pc:sldMkLst>
        <pc:spChg chg="add del mod">
          <ac:chgData name="andre andre" userId="18d226fba79d3484" providerId="LiveId" clId="{A985F622-02F7-45B1-8805-204D91247810}" dt="2023-12-15T12:21:52.290" v="513" actId="478"/>
          <ac:spMkLst>
            <pc:docMk/>
            <pc:sldMk cId="0" sldId="258"/>
            <ac:spMk id="3" creationId="{05FDFC4F-9DBD-328B-89C7-8DAB64A9148C}"/>
          </ac:spMkLst>
        </pc:spChg>
        <pc:spChg chg="del">
          <ac:chgData name="andre andre" userId="18d226fba79d3484" providerId="LiveId" clId="{A985F622-02F7-45B1-8805-204D91247810}" dt="2023-12-15T12:21:50.902" v="512" actId="478"/>
          <ac:spMkLst>
            <pc:docMk/>
            <pc:sldMk cId="0" sldId="258"/>
            <ac:spMk id="123" creationId="{00000000-0000-0000-0000-000000000000}"/>
          </ac:spMkLst>
        </pc:spChg>
        <pc:grpChg chg="add del mod">
          <ac:chgData name="andre andre" userId="18d226fba79d3484" providerId="LiveId" clId="{A985F622-02F7-45B1-8805-204D91247810}" dt="2023-12-15T12:27:35.532" v="552" actId="164"/>
          <ac:grpSpMkLst>
            <pc:docMk/>
            <pc:sldMk cId="0" sldId="258"/>
            <ac:grpSpMk id="11" creationId="{C8CCB715-21C0-DCC9-FA0B-5D470D4A6A93}"/>
          </ac:grpSpMkLst>
        </pc:grpChg>
        <pc:grpChg chg="add mod">
          <ac:chgData name="andre andre" userId="18d226fba79d3484" providerId="LiveId" clId="{A985F622-02F7-45B1-8805-204D91247810}" dt="2023-12-15T12:27:57.849" v="555" actId="1076"/>
          <ac:grpSpMkLst>
            <pc:docMk/>
            <pc:sldMk cId="0" sldId="258"/>
            <ac:grpSpMk id="13" creationId="{A7E600C7-061C-1C76-0279-7A666F28EF18}"/>
          </ac:grpSpMkLst>
        </pc:grpChg>
        <pc:picChg chg="add del">
          <ac:chgData name="andre andre" userId="18d226fba79d3484" providerId="LiveId" clId="{A985F622-02F7-45B1-8805-204D91247810}" dt="2023-12-15T12:22:48.543" v="520" actId="478"/>
          <ac:picMkLst>
            <pc:docMk/>
            <pc:sldMk cId="0" sldId="258"/>
            <ac:picMk id="5" creationId="{220EADF6-C705-6612-FDDD-8EE0B59FAA46}"/>
          </ac:picMkLst>
        </pc:picChg>
        <pc:picChg chg="add del mod">
          <ac:chgData name="andre andre" userId="18d226fba79d3484" providerId="LiveId" clId="{A985F622-02F7-45B1-8805-204D91247810}" dt="2023-12-15T12:25:04.394" v="523" actId="478"/>
          <ac:picMkLst>
            <pc:docMk/>
            <pc:sldMk cId="0" sldId="258"/>
            <ac:picMk id="7" creationId="{67743A45-D48F-2BDA-0C40-B5B985FCBCDA}"/>
          </ac:picMkLst>
        </pc:picChg>
        <pc:picChg chg="add mod modCrop">
          <ac:chgData name="andre andre" userId="18d226fba79d3484" providerId="LiveId" clId="{A985F622-02F7-45B1-8805-204D91247810}" dt="2023-12-15T12:27:30.703" v="551" actId="1076"/>
          <ac:picMkLst>
            <pc:docMk/>
            <pc:sldMk cId="0" sldId="258"/>
            <ac:picMk id="9" creationId="{18D039CD-34CA-7A6E-3023-F56523209B70}"/>
          </ac:picMkLst>
        </pc:picChg>
        <pc:picChg chg="add mod modCrop">
          <ac:chgData name="andre andre" userId="18d226fba79d3484" providerId="LiveId" clId="{A985F622-02F7-45B1-8805-204D91247810}" dt="2023-12-15T12:26:44.457" v="539" actId="164"/>
          <ac:picMkLst>
            <pc:docMk/>
            <pc:sldMk cId="0" sldId="258"/>
            <ac:picMk id="10" creationId="{64FABBC1-AAEB-DBA2-DAD1-528338DEE0BF}"/>
          </ac:picMkLst>
        </pc:picChg>
        <pc:picChg chg="add mod modCrop">
          <ac:chgData name="andre andre" userId="18d226fba79d3484" providerId="LiveId" clId="{A985F622-02F7-45B1-8805-204D91247810}" dt="2023-12-15T12:27:35.532" v="552" actId="164"/>
          <ac:picMkLst>
            <pc:docMk/>
            <pc:sldMk cId="0" sldId="258"/>
            <ac:picMk id="12" creationId="{D6A0EFFE-7E1D-0037-A4CC-7367683A5568}"/>
          </ac:picMkLst>
        </pc:picChg>
        <pc:picChg chg="del">
          <ac:chgData name="andre andre" userId="18d226fba79d3484" providerId="LiveId" clId="{A985F622-02F7-45B1-8805-204D91247810}" dt="2023-12-15T12:21:47.829" v="511" actId="478"/>
          <ac:picMkLst>
            <pc:docMk/>
            <pc:sldMk cId="0" sldId="258"/>
            <ac:picMk id="124" creationId="{00000000-0000-0000-0000-000000000000}"/>
          </ac:picMkLst>
        </pc:picChg>
        <pc:picChg chg="del mod">
          <ac:chgData name="andre andre" userId="18d226fba79d3484" providerId="LiveId" clId="{A985F622-02F7-45B1-8805-204D91247810}" dt="2023-12-15T12:22:45.631" v="518" actId="478"/>
          <ac:picMkLst>
            <pc:docMk/>
            <pc:sldMk cId="0" sldId="258"/>
            <ac:picMk id="125" creationId="{00000000-0000-0000-0000-000000000000}"/>
          </ac:picMkLst>
        </pc:picChg>
        <pc:picChg chg="mod">
          <ac:chgData name="andre andre" userId="18d226fba79d3484" providerId="LiveId" clId="{A985F622-02F7-45B1-8805-204D91247810}" dt="2023-12-15T12:27:57.849" v="555" actId="1076"/>
          <ac:picMkLst>
            <pc:docMk/>
            <pc:sldMk cId="0" sldId="258"/>
            <ac:picMk id="126" creationId="{00000000-0000-0000-0000-000000000000}"/>
          </ac:picMkLst>
        </pc:picChg>
      </pc:sldChg>
      <pc:sldChg chg="addSp delSp modSp mod modAnim">
        <pc:chgData name="andre andre" userId="18d226fba79d3484" providerId="LiveId" clId="{A985F622-02F7-45B1-8805-204D91247810}" dt="2023-12-15T12:31:27.142" v="602"/>
        <pc:sldMkLst>
          <pc:docMk/>
          <pc:sldMk cId="0" sldId="259"/>
        </pc:sldMkLst>
        <pc:spChg chg="add del mod">
          <ac:chgData name="andre andre" userId="18d226fba79d3484" providerId="LiveId" clId="{A985F622-02F7-45B1-8805-204D91247810}" dt="2023-12-15T12:30:29.729" v="590" actId="478"/>
          <ac:spMkLst>
            <pc:docMk/>
            <pc:sldMk cId="0" sldId="259"/>
            <ac:spMk id="5" creationId="{56C51DA1-AB41-26C1-C2BA-9A1C3EE8F2EF}"/>
          </ac:spMkLst>
        </pc:spChg>
        <pc:spChg chg="del mod">
          <ac:chgData name="andre andre" userId="18d226fba79d3484" providerId="LiveId" clId="{A985F622-02F7-45B1-8805-204D91247810}" dt="2023-12-15T12:30:26.575" v="589" actId="21"/>
          <ac:spMkLst>
            <pc:docMk/>
            <pc:sldMk cId="0" sldId="259"/>
            <ac:spMk id="132" creationId="{00000000-0000-0000-0000-000000000000}"/>
          </ac:spMkLst>
        </pc:spChg>
        <pc:picChg chg="add mod">
          <ac:chgData name="andre andre" userId="18d226fba79d3484" providerId="LiveId" clId="{A985F622-02F7-45B1-8805-204D91247810}" dt="2023-12-15T12:16:47.652" v="446" actId="1037"/>
          <ac:picMkLst>
            <pc:docMk/>
            <pc:sldMk cId="0" sldId="259"/>
            <ac:picMk id="3" creationId="{51861773-B30A-4464-B004-F1760F9C3AF3}"/>
          </ac:picMkLst>
        </pc:picChg>
        <pc:picChg chg="add mod modCrop">
          <ac:chgData name="andre andre" userId="18d226fba79d3484" providerId="LiveId" clId="{A985F622-02F7-45B1-8805-204D91247810}" dt="2023-12-15T12:31:16.120" v="600" actId="1440"/>
          <ac:picMkLst>
            <pc:docMk/>
            <pc:sldMk cId="0" sldId="259"/>
            <ac:picMk id="6" creationId="{FF7440CD-CB60-5285-C71D-D49EEBC71B65}"/>
          </ac:picMkLst>
        </pc:picChg>
        <pc:picChg chg="del mod modCrop">
          <ac:chgData name="andre andre" userId="18d226fba79d3484" providerId="LiveId" clId="{A985F622-02F7-45B1-8805-204D91247810}" dt="2023-12-15T12:30:26.575" v="589" actId="21"/>
          <ac:picMkLst>
            <pc:docMk/>
            <pc:sldMk cId="0" sldId="259"/>
            <ac:picMk id="133" creationId="{00000000-0000-0000-0000-000000000000}"/>
          </ac:picMkLst>
        </pc:picChg>
        <pc:picChg chg="mod modCrop">
          <ac:chgData name="andre andre" userId="18d226fba79d3484" providerId="LiveId" clId="{A985F622-02F7-45B1-8805-204D91247810}" dt="2023-12-15T12:16:51.381" v="447" actId="1076"/>
          <ac:picMkLst>
            <pc:docMk/>
            <pc:sldMk cId="0" sldId="259"/>
            <ac:picMk id="134" creationId="{00000000-0000-0000-0000-000000000000}"/>
          </ac:picMkLst>
        </pc:picChg>
      </pc:sldChg>
      <pc:sldChg chg="addSp delSp modSp mod delAnim modAnim">
        <pc:chgData name="andre andre" userId="18d226fba79d3484" providerId="LiveId" clId="{A985F622-02F7-45B1-8805-204D91247810}" dt="2023-12-15T12:31:38.421" v="603" actId="1076"/>
        <pc:sldMkLst>
          <pc:docMk/>
          <pc:sldMk cId="0" sldId="260"/>
        </pc:sldMkLst>
        <pc:spChg chg="mod">
          <ac:chgData name="andre andre" userId="18d226fba79d3484" providerId="LiveId" clId="{A985F622-02F7-45B1-8805-204D91247810}" dt="2023-12-15T12:14:19.984" v="368" actId="1038"/>
          <ac:spMkLst>
            <pc:docMk/>
            <pc:sldMk cId="0" sldId="260"/>
            <ac:spMk id="140" creationId="{00000000-0000-0000-0000-000000000000}"/>
          </ac:spMkLst>
        </pc:spChg>
        <pc:picChg chg="add del mod modCrop">
          <ac:chgData name="andre andre" userId="18d226fba79d3484" providerId="LiveId" clId="{A985F622-02F7-45B1-8805-204D91247810}" dt="2023-12-15T12:29:49.370" v="586" actId="478"/>
          <ac:picMkLst>
            <pc:docMk/>
            <pc:sldMk cId="0" sldId="260"/>
            <ac:picMk id="2" creationId="{BF2A63A7-3E68-88BB-E46C-2A239238FCDF}"/>
          </ac:picMkLst>
        </pc:picChg>
        <pc:picChg chg="add del mod">
          <ac:chgData name="andre andre" userId="18d226fba79d3484" providerId="LiveId" clId="{A985F622-02F7-45B1-8805-204D91247810}" dt="2023-12-15T12:30:37.074" v="593" actId="478"/>
          <ac:picMkLst>
            <pc:docMk/>
            <pc:sldMk cId="0" sldId="260"/>
            <ac:picMk id="3" creationId="{033F32C8-756E-BCCB-D36F-610E80534220}"/>
          </ac:picMkLst>
        </pc:picChg>
        <pc:picChg chg="mod">
          <ac:chgData name="andre andre" userId="18d226fba79d3484" providerId="LiveId" clId="{A985F622-02F7-45B1-8805-204D91247810}" dt="2023-12-15T12:31:38.421" v="603" actId="1076"/>
          <ac:picMkLst>
            <pc:docMk/>
            <pc:sldMk cId="0" sldId="260"/>
            <ac:picMk id="141" creationId="{00000000-0000-0000-0000-000000000000}"/>
          </ac:picMkLst>
        </pc:picChg>
      </pc:sldChg>
      <pc:sldChg chg="addSp modSp mod modAnim">
        <pc:chgData name="andre andre" userId="18d226fba79d3484" providerId="LiveId" clId="{A985F622-02F7-45B1-8805-204D91247810}" dt="2023-12-15T12:34:06.300" v="630" actId="1076"/>
        <pc:sldMkLst>
          <pc:docMk/>
          <pc:sldMk cId="0" sldId="261"/>
        </pc:sldMkLst>
        <pc:spChg chg="add mod">
          <ac:chgData name="andre andre" userId="18d226fba79d3484" providerId="LiveId" clId="{A985F622-02F7-45B1-8805-204D91247810}" dt="2023-12-15T12:31:47.136" v="605" actId="1076"/>
          <ac:spMkLst>
            <pc:docMk/>
            <pc:sldMk cId="0" sldId="261"/>
            <ac:spMk id="2" creationId="{289A2A2A-20FA-478A-5BB7-D4EF5E505B15}"/>
          </ac:spMkLst>
        </pc:spChg>
        <pc:spChg chg="mod">
          <ac:chgData name="andre andre" userId="18d226fba79d3484" providerId="LiveId" clId="{A985F622-02F7-45B1-8805-204D91247810}" dt="2023-12-15T12:28:20.366" v="585" actId="1076"/>
          <ac:spMkLst>
            <pc:docMk/>
            <pc:sldMk cId="0" sldId="261"/>
            <ac:spMk id="147" creationId="{00000000-0000-0000-0000-000000000000}"/>
          </ac:spMkLst>
        </pc:spChg>
        <pc:picChg chg="add mod">
          <ac:chgData name="andre andre" userId="18d226fba79d3484" providerId="LiveId" clId="{A985F622-02F7-45B1-8805-204D91247810}" dt="2023-12-15T12:31:44.546" v="604" actId="1076"/>
          <ac:picMkLst>
            <pc:docMk/>
            <pc:sldMk cId="0" sldId="261"/>
            <ac:picMk id="3" creationId="{A350A03F-54DE-2010-98A0-EB5EACF823E0}"/>
          </ac:picMkLst>
        </pc:picChg>
        <pc:picChg chg="add mod modCrop">
          <ac:chgData name="andre andre" userId="18d226fba79d3484" providerId="LiveId" clId="{A985F622-02F7-45B1-8805-204D91247810}" dt="2023-12-15T12:34:06.300" v="630" actId="1076"/>
          <ac:picMkLst>
            <pc:docMk/>
            <pc:sldMk cId="0" sldId="261"/>
            <ac:picMk id="4" creationId="{E1237B4C-9E1A-C9D7-9E6B-35F54802E287}"/>
          </ac:picMkLst>
        </pc:picChg>
        <pc:picChg chg="mod">
          <ac:chgData name="andre andre" userId="18d226fba79d3484" providerId="LiveId" clId="{A985F622-02F7-45B1-8805-204D91247810}" dt="2023-12-15T12:28:20.366" v="585" actId="1076"/>
          <ac:picMkLst>
            <pc:docMk/>
            <pc:sldMk cId="0" sldId="261"/>
            <ac:picMk id="148" creationId="{00000000-0000-0000-0000-000000000000}"/>
          </ac:picMkLst>
        </pc:picChg>
      </pc:sldChg>
      <pc:sldChg chg="addSp delSp modSp mod">
        <pc:chgData name="andre andre" userId="18d226fba79d3484" providerId="LiveId" clId="{A985F622-02F7-45B1-8805-204D91247810}" dt="2023-12-15T12:34:39.318" v="635" actId="1076"/>
        <pc:sldMkLst>
          <pc:docMk/>
          <pc:sldMk cId="0" sldId="262"/>
        </pc:sldMkLst>
        <pc:spChg chg="add del mod">
          <ac:chgData name="andre andre" userId="18d226fba79d3484" providerId="LiveId" clId="{A985F622-02F7-45B1-8805-204D91247810}" dt="2023-12-15T12:34:34.189" v="633" actId="478"/>
          <ac:spMkLst>
            <pc:docMk/>
            <pc:sldMk cId="0" sldId="262"/>
            <ac:spMk id="3" creationId="{00267B50-D312-61B8-5673-074E7C32CB66}"/>
          </ac:spMkLst>
        </pc:spChg>
        <pc:spChg chg="del mod">
          <ac:chgData name="andre andre" userId="18d226fba79d3484" providerId="LiveId" clId="{A985F622-02F7-45B1-8805-204D91247810}" dt="2023-12-15T12:34:32.859" v="632" actId="478"/>
          <ac:spMkLst>
            <pc:docMk/>
            <pc:sldMk cId="0" sldId="262"/>
            <ac:spMk id="154" creationId="{00000000-0000-0000-0000-000000000000}"/>
          </ac:spMkLst>
        </pc:spChg>
        <pc:grpChg chg="add mod">
          <ac:chgData name="andre andre" userId="18d226fba79d3484" providerId="LiveId" clId="{A985F622-02F7-45B1-8805-204D91247810}" dt="2023-12-15T12:34:39.318" v="635" actId="1076"/>
          <ac:grpSpMkLst>
            <pc:docMk/>
            <pc:sldMk cId="0" sldId="262"/>
            <ac:grpSpMk id="4" creationId="{7C9A99C6-6CA4-C0CF-5A4D-58CD78EB74A0}"/>
          </ac:grpSpMkLst>
        </pc:grpChg>
        <pc:picChg chg="mod">
          <ac:chgData name="andre andre" userId="18d226fba79d3484" providerId="LiveId" clId="{A985F622-02F7-45B1-8805-204D91247810}" dt="2023-12-15T12:34:39.318" v="635" actId="1076"/>
          <ac:picMkLst>
            <pc:docMk/>
            <pc:sldMk cId="0" sldId="262"/>
            <ac:picMk id="5" creationId="{8BB4DAEA-A45B-25C3-1F35-68115C386534}"/>
          </ac:picMkLst>
        </pc:picChg>
        <pc:picChg chg="mod">
          <ac:chgData name="andre andre" userId="18d226fba79d3484" providerId="LiveId" clId="{A985F622-02F7-45B1-8805-204D91247810}" dt="2023-12-15T12:34:39.318" v="635" actId="1076"/>
          <ac:picMkLst>
            <pc:docMk/>
            <pc:sldMk cId="0" sldId="262"/>
            <ac:picMk id="6" creationId="{22290135-9315-1D2F-8FF1-643F8E825230}"/>
          </ac:picMkLst>
        </pc:picChg>
      </pc:sldChg>
      <pc:sldChg chg="addSp delSp modSp mod">
        <pc:chgData name="andre andre" userId="18d226fba79d3484" providerId="LiveId" clId="{A985F622-02F7-45B1-8805-204D91247810}" dt="2023-12-15T12:41:36.166" v="694" actId="1076"/>
        <pc:sldMkLst>
          <pc:docMk/>
          <pc:sldMk cId="0" sldId="263"/>
        </pc:sldMkLst>
        <pc:spChg chg="add del mod">
          <ac:chgData name="andre andre" userId="18d226fba79d3484" providerId="LiveId" clId="{A985F622-02F7-45B1-8805-204D91247810}" dt="2023-12-15T12:17:56.542" v="462" actId="478"/>
          <ac:spMkLst>
            <pc:docMk/>
            <pc:sldMk cId="0" sldId="263"/>
            <ac:spMk id="3" creationId="{4FD61ADC-E4CC-08CB-1D73-61E3B0BC1AB4}"/>
          </ac:spMkLst>
        </pc:spChg>
        <pc:spChg chg="add del mod">
          <ac:chgData name="andre andre" userId="18d226fba79d3484" providerId="LiveId" clId="{A985F622-02F7-45B1-8805-204D91247810}" dt="2023-12-15T12:17:59.624" v="464" actId="478"/>
          <ac:spMkLst>
            <pc:docMk/>
            <pc:sldMk cId="0" sldId="263"/>
            <ac:spMk id="5" creationId="{1542B8F1-DBB2-4A70-112F-AB992ED4F432}"/>
          </ac:spMkLst>
        </pc:spChg>
        <pc:spChg chg="add del mod">
          <ac:chgData name="andre andre" userId="18d226fba79d3484" providerId="LiveId" clId="{A985F622-02F7-45B1-8805-204D91247810}" dt="2023-12-15T12:18:04.657" v="468" actId="478"/>
          <ac:spMkLst>
            <pc:docMk/>
            <pc:sldMk cId="0" sldId="263"/>
            <ac:spMk id="7" creationId="{D8343122-91AC-B3A9-0EE5-BE41337F988C}"/>
          </ac:spMkLst>
        </pc:spChg>
        <pc:spChg chg="add del mod">
          <ac:chgData name="andre andre" userId="18d226fba79d3484" providerId="LiveId" clId="{A985F622-02F7-45B1-8805-204D91247810}" dt="2023-12-15T12:18:02.921" v="467" actId="478"/>
          <ac:spMkLst>
            <pc:docMk/>
            <pc:sldMk cId="0" sldId="263"/>
            <ac:spMk id="9" creationId="{D3A5C5BE-5322-7495-D647-45497346F5DD}"/>
          </ac:spMkLst>
        </pc:spChg>
        <pc:spChg chg="mod">
          <ac:chgData name="andre andre" userId="18d226fba79d3484" providerId="LiveId" clId="{A985F622-02F7-45B1-8805-204D91247810}" dt="2023-12-15T12:19:18.601" v="507" actId="1035"/>
          <ac:spMkLst>
            <pc:docMk/>
            <pc:sldMk cId="0" sldId="263"/>
            <ac:spMk id="159" creationId="{00000000-0000-0000-0000-000000000000}"/>
          </ac:spMkLst>
        </pc:spChg>
        <pc:spChg chg="del">
          <ac:chgData name="andre andre" userId="18d226fba79d3484" providerId="LiveId" clId="{A985F622-02F7-45B1-8805-204D91247810}" dt="2023-12-15T12:18:02.179" v="466" actId="478"/>
          <ac:spMkLst>
            <pc:docMk/>
            <pc:sldMk cId="0" sldId="263"/>
            <ac:spMk id="160" creationId="{00000000-0000-0000-0000-000000000000}"/>
          </ac:spMkLst>
        </pc:spChg>
        <pc:spChg chg="del">
          <ac:chgData name="andre andre" userId="18d226fba79d3484" providerId="LiveId" clId="{A985F622-02F7-45B1-8805-204D91247810}" dt="2023-12-15T12:17:51.568" v="459" actId="478"/>
          <ac:spMkLst>
            <pc:docMk/>
            <pc:sldMk cId="0" sldId="263"/>
            <ac:spMk id="161" creationId="{00000000-0000-0000-0000-000000000000}"/>
          </ac:spMkLst>
        </pc:spChg>
        <pc:spChg chg="del">
          <ac:chgData name="andre andre" userId="18d226fba79d3484" providerId="LiveId" clId="{A985F622-02F7-45B1-8805-204D91247810}" dt="2023-12-15T12:18:00.782" v="465" actId="478"/>
          <ac:spMkLst>
            <pc:docMk/>
            <pc:sldMk cId="0" sldId="263"/>
            <ac:spMk id="162" creationId="{00000000-0000-0000-0000-000000000000}"/>
          </ac:spMkLst>
        </pc:spChg>
        <pc:spChg chg="del">
          <ac:chgData name="andre andre" userId="18d226fba79d3484" providerId="LiveId" clId="{A985F622-02F7-45B1-8805-204D91247810}" dt="2023-12-15T12:17:58.172" v="463" actId="478"/>
          <ac:spMkLst>
            <pc:docMk/>
            <pc:sldMk cId="0" sldId="263"/>
            <ac:spMk id="163" creationId="{00000000-0000-0000-0000-000000000000}"/>
          </ac:spMkLst>
        </pc:spChg>
        <pc:grpChg chg="add del mod">
          <ac:chgData name="andre andre" userId="18d226fba79d3484" providerId="LiveId" clId="{A985F622-02F7-45B1-8805-204D91247810}" dt="2023-12-15T12:34:06.885" v="631" actId="21"/>
          <ac:grpSpMkLst>
            <pc:docMk/>
            <pc:sldMk cId="0" sldId="263"/>
            <ac:grpSpMk id="10" creationId="{14174CE8-5AFC-0997-4924-20EF5C35F869}"/>
          </ac:grpSpMkLst>
        </pc:grpChg>
        <pc:picChg chg="add del mod">
          <ac:chgData name="andre andre" userId="18d226fba79d3484" providerId="LiveId" clId="{A985F622-02F7-45B1-8805-204D91247810}" dt="2023-12-15T12:37:37.414" v="650" actId="478"/>
          <ac:picMkLst>
            <pc:docMk/>
            <pc:sldMk cId="0" sldId="263"/>
            <ac:picMk id="12" creationId="{97B8CA44-8B0F-B92B-93C6-B9F697805F53}"/>
          </ac:picMkLst>
        </pc:picChg>
        <pc:picChg chg="add del mod">
          <ac:chgData name="andre andre" userId="18d226fba79d3484" providerId="LiveId" clId="{A985F622-02F7-45B1-8805-204D91247810}" dt="2023-12-15T12:37:36.665" v="649" actId="478"/>
          <ac:picMkLst>
            <pc:docMk/>
            <pc:sldMk cId="0" sldId="263"/>
            <ac:picMk id="14" creationId="{566956CE-932B-CE91-EA55-F6498E178D04}"/>
          </ac:picMkLst>
        </pc:picChg>
        <pc:picChg chg="add mod">
          <ac:chgData name="andre andre" userId="18d226fba79d3484" providerId="LiveId" clId="{A985F622-02F7-45B1-8805-204D91247810}" dt="2023-12-15T12:37:46.407" v="686" actId="1036"/>
          <ac:picMkLst>
            <pc:docMk/>
            <pc:sldMk cId="0" sldId="263"/>
            <ac:picMk id="15" creationId="{2B991A02-7C56-23DA-259D-84A732005184}"/>
          </ac:picMkLst>
        </pc:picChg>
        <pc:picChg chg="add mod">
          <ac:chgData name="andre andre" userId="18d226fba79d3484" providerId="LiveId" clId="{A985F622-02F7-45B1-8805-204D91247810}" dt="2023-12-15T12:37:49.993" v="688" actId="1036"/>
          <ac:picMkLst>
            <pc:docMk/>
            <pc:sldMk cId="0" sldId="263"/>
            <ac:picMk id="16" creationId="{53F755DA-7A37-551D-7DE0-0699DBACAEF7}"/>
          </ac:picMkLst>
        </pc:picChg>
        <pc:picChg chg="add mod">
          <ac:chgData name="andre andre" userId="18d226fba79d3484" providerId="LiveId" clId="{A985F622-02F7-45B1-8805-204D91247810}" dt="2023-12-15T12:41:36.166" v="694" actId="1076"/>
          <ac:picMkLst>
            <pc:docMk/>
            <pc:sldMk cId="0" sldId="263"/>
            <ac:picMk id="18" creationId="{7903BB85-36CC-10EF-F56C-D611A50B4438}"/>
          </ac:picMkLst>
        </pc:picChg>
        <pc:picChg chg="add mod">
          <ac:chgData name="andre andre" userId="18d226fba79d3484" providerId="LiveId" clId="{A985F622-02F7-45B1-8805-204D91247810}" dt="2023-12-15T12:19:26.879" v="510" actId="1036"/>
          <ac:picMkLst>
            <pc:docMk/>
            <pc:sldMk cId="0" sldId="263"/>
            <ac:picMk id="1026" creationId="{C70BD439-62E6-F0E5-8560-2E9F050432B0}"/>
          </ac:picMkLst>
        </pc:picChg>
        <pc:picChg chg="add del mod">
          <ac:chgData name="andre andre" userId="18d226fba79d3484" providerId="LiveId" clId="{A985F622-02F7-45B1-8805-204D91247810}" dt="2023-12-15T12:19:26.879" v="510" actId="1036"/>
          <ac:picMkLst>
            <pc:docMk/>
            <pc:sldMk cId="0" sldId="263"/>
            <ac:picMk id="1028" creationId="{00899FB4-ED28-FF87-FDC0-1DA25E97CF79}"/>
          </ac:picMkLst>
        </pc:picChg>
      </pc:sldChg>
      <pc:sldChg chg="addSp delSp modSp mod delAnim modAnim">
        <pc:chgData name="andre andre" userId="18d226fba79d3484" providerId="LiveId" clId="{A985F622-02F7-45B1-8805-204D91247810}" dt="2023-12-15T12:50:47.191" v="822" actId="1440"/>
        <pc:sldMkLst>
          <pc:docMk/>
          <pc:sldMk cId="0" sldId="264"/>
        </pc:sldMkLst>
        <pc:spChg chg="add del mod">
          <ac:chgData name="andre andre" userId="18d226fba79d3484" providerId="LiveId" clId="{A985F622-02F7-45B1-8805-204D91247810}" dt="2023-12-15T11:44:34.456" v="22" actId="478"/>
          <ac:spMkLst>
            <pc:docMk/>
            <pc:sldMk cId="0" sldId="264"/>
            <ac:spMk id="3" creationId="{F3203D97-89B0-3C6B-322A-85615331E26B}"/>
          </ac:spMkLst>
        </pc:spChg>
        <pc:spChg chg="add del mod">
          <ac:chgData name="andre andre" userId="18d226fba79d3484" providerId="LiveId" clId="{A985F622-02F7-45B1-8805-204D91247810}" dt="2023-12-15T11:44:33.087" v="21" actId="478"/>
          <ac:spMkLst>
            <pc:docMk/>
            <pc:sldMk cId="0" sldId="264"/>
            <ac:spMk id="5" creationId="{88751C8F-2FD5-CA43-BC1B-3E16B582CDFE}"/>
          </ac:spMkLst>
        </pc:spChg>
        <pc:spChg chg="mod">
          <ac:chgData name="andre andre" userId="18d226fba79d3484" providerId="LiveId" clId="{A985F622-02F7-45B1-8805-204D91247810}" dt="2023-12-15T11:44:23.518" v="17" actId="1035"/>
          <ac:spMkLst>
            <pc:docMk/>
            <pc:sldMk cId="0" sldId="264"/>
            <ac:spMk id="169" creationId="{00000000-0000-0000-0000-000000000000}"/>
          </ac:spMkLst>
        </pc:spChg>
        <pc:spChg chg="del">
          <ac:chgData name="andre andre" userId="18d226fba79d3484" providerId="LiveId" clId="{A985F622-02F7-45B1-8805-204D91247810}" dt="2023-12-15T11:44:29.715" v="18" actId="478"/>
          <ac:spMkLst>
            <pc:docMk/>
            <pc:sldMk cId="0" sldId="264"/>
            <ac:spMk id="170" creationId="{00000000-0000-0000-0000-000000000000}"/>
          </ac:spMkLst>
        </pc:spChg>
        <pc:spChg chg="mod">
          <ac:chgData name="andre andre" userId="18d226fba79d3484" providerId="LiveId" clId="{A985F622-02F7-45B1-8805-204D91247810}" dt="2023-12-15T11:44:23.518" v="17" actId="1035"/>
          <ac:spMkLst>
            <pc:docMk/>
            <pc:sldMk cId="0" sldId="264"/>
            <ac:spMk id="171" creationId="{00000000-0000-0000-0000-000000000000}"/>
          </ac:spMkLst>
        </pc:spChg>
        <pc:spChg chg="del mod">
          <ac:chgData name="andre andre" userId="18d226fba79d3484" providerId="LiveId" clId="{A985F622-02F7-45B1-8805-204D91247810}" dt="2023-12-15T11:44:31.934" v="20" actId="478"/>
          <ac:spMkLst>
            <pc:docMk/>
            <pc:sldMk cId="0" sldId="264"/>
            <ac:spMk id="172" creationId="{00000000-0000-0000-0000-000000000000}"/>
          </ac:spMkLst>
        </pc:spChg>
        <pc:picChg chg="add del mod modCrop">
          <ac:chgData name="andre andre" userId="18d226fba79d3484" providerId="LiveId" clId="{A985F622-02F7-45B1-8805-204D91247810}" dt="2023-12-15T12:17:08.735" v="449" actId="478"/>
          <ac:picMkLst>
            <pc:docMk/>
            <pc:sldMk cId="0" sldId="264"/>
            <ac:picMk id="6" creationId="{620E1BF9-DC2D-5F12-5486-A13AB3F94553}"/>
          </ac:picMkLst>
        </pc:picChg>
        <pc:picChg chg="add del mod modCrop">
          <ac:chgData name="andre andre" userId="18d226fba79d3484" providerId="LiveId" clId="{A985F622-02F7-45B1-8805-204D91247810}" dt="2023-12-15T12:17:07.779" v="448" actId="478"/>
          <ac:picMkLst>
            <pc:docMk/>
            <pc:sldMk cId="0" sldId="264"/>
            <ac:picMk id="7" creationId="{F6E20234-C9E9-AB5C-B8C2-5C3896463432}"/>
          </ac:picMkLst>
        </pc:picChg>
        <pc:picChg chg="add mod modCrop">
          <ac:chgData name="andre andre" userId="18d226fba79d3484" providerId="LiveId" clId="{A985F622-02F7-45B1-8805-204D91247810}" dt="2023-12-15T12:50:47.191" v="822" actId="1440"/>
          <ac:picMkLst>
            <pc:docMk/>
            <pc:sldMk cId="0" sldId="264"/>
            <ac:picMk id="8" creationId="{F5D8111A-C86D-8F1B-6B80-583BFE877356}"/>
          </ac:picMkLst>
        </pc:picChg>
        <pc:picChg chg="add mod modCrop">
          <ac:chgData name="andre andre" userId="18d226fba79d3484" providerId="LiveId" clId="{A985F622-02F7-45B1-8805-204D91247810}" dt="2023-12-15T12:50:47.191" v="822" actId="1440"/>
          <ac:picMkLst>
            <pc:docMk/>
            <pc:sldMk cId="0" sldId="264"/>
            <ac:picMk id="9" creationId="{8D86EE7D-CC9F-23D2-F773-3C9499C19F7C}"/>
          </ac:picMkLst>
        </pc:picChg>
      </pc:sldChg>
      <pc:sldChg chg="modSp mod">
        <pc:chgData name="andre andre" userId="18d226fba79d3484" providerId="LiveId" clId="{A985F622-02F7-45B1-8805-204D91247810}" dt="2023-12-15T12:48:17.368" v="820" actId="115"/>
        <pc:sldMkLst>
          <pc:docMk/>
          <pc:sldMk cId="0" sldId="265"/>
        </pc:sldMkLst>
        <pc:spChg chg="mod">
          <ac:chgData name="andre andre" userId="18d226fba79d3484" providerId="LiveId" clId="{A985F622-02F7-45B1-8805-204D91247810}" dt="2023-12-15T12:48:17.368" v="820" actId="115"/>
          <ac:spMkLst>
            <pc:docMk/>
            <pc:sldMk cId="0" sldId="265"/>
            <ac:spMk id="1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o de Título" type="title">
  <p:cSld name="TITLE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  <a:defRPr sz="72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/>
            </a:lvl1pPr>
            <a:lvl2pPr lvl="1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6pPr>
            <a:lvl7pPr lvl="6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7pPr>
            <a:lvl8pPr lvl="7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8pPr>
            <a:lvl9pPr lvl="8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22" name="Google Shape;22;p12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Google Shape;23;p12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4" name="Google Shape;24;p12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 rot="5400000">
            <a:off x="4386263" y="-719137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 rot="5400000">
            <a:off x="2839799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cção" type="secHead">
  <p:cSld name="SECTION_HEADER">
    <p:bg>
      <p:bgPr>
        <a:solidFill>
          <a:schemeClr val="dk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dt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ft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6" name="Google Shape;46;p15" title="Marca de Recorte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1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 title="Forma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/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 sz="1800"/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5pPr>
            <a:lvl6pPr marL="2743200" lvl="5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7pPr>
            <a:lvl8pPr marL="3657600" lvl="7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2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1" name="Google Shape;71;p19" title="Barra de separado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 title="Forma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0" name="Google Shape;80;p20" title="Barra de separado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" name="Google Shape;15;p11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4.mp4"/><Relationship Id="rId7" Type="http://schemas.openxmlformats.org/officeDocument/2006/relationships/image" Target="../media/image2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9" name="Google Shape;99;p1" descr="grande plano extremo do gráfico de linhas"/>
          <p:cNvPicPr preferRelativeResize="0"/>
          <p:nvPr/>
        </p:nvPicPr>
        <p:blipFill rotWithShape="1">
          <a:blip r:embed="rId3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 rot="10800000">
            <a:off x="5670146" y="3710250"/>
            <a:ext cx="2131466" cy="1830903"/>
          </a:xfrm>
          <a:custGeom>
            <a:avLst/>
            <a:gdLst/>
            <a:ahLst/>
            <a:cxnLst/>
            <a:rect l="l" t="t" r="r" b="b"/>
            <a:pathLst>
              <a:path w="2308583" h="1983044" extrusionOk="0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" name="Google Shape;102;p1"/>
          <p:cNvSpPr txBox="1">
            <a:spLocks noGrp="1"/>
          </p:cNvSpPr>
          <p:nvPr>
            <p:ph type="ctrTitle"/>
          </p:nvPr>
        </p:nvSpPr>
        <p:spPr>
          <a:xfrm>
            <a:off x="6298010" y="4409209"/>
            <a:ext cx="52683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Franklin"/>
              <a:buNone/>
            </a:pPr>
            <a:r>
              <a:rPr lang="en-US" sz="2400">
                <a:solidFill>
                  <a:srgbClr val="FFFFFF"/>
                </a:solidFill>
              </a:rPr>
              <a:t>Customizing OpenAi Gym Environment With Sable Baselines Reinforcement Learning Agents</a:t>
            </a:r>
            <a:endParaRPr/>
          </a:p>
        </p:txBody>
      </p:sp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6298011" y="5352793"/>
            <a:ext cx="26280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</a:rPr>
              <a:t>Grupo W</a:t>
            </a:r>
            <a:endParaRPr/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4">
            <a:alphaModFix/>
          </a:blip>
          <a:srcRect l="2271" t="4743" r="5917" b="9122"/>
          <a:stretch/>
        </p:blipFill>
        <p:spPr>
          <a:xfrm>
            <a:off x="613912" y="508313"/>
            <a:ext cx="8070208" cy="2201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8916791" y="5339188"/>
            <a:ext cx="26280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marR="0" lvl="0" indent="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"/>
              <a:buNone/>
            </a:pPr>
            <a:r>
              <a:rPr lang="en-US" sz="1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André Sousa 202108571</a:t>
            </a:r>
            <a:endParaRPr/>
          </a:p>
          <a:p>
            <a:pPr marL="0" marR="0" lvl="0" indent="0" algn="r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"/>
              <a:buNone/>
            </a:pPr>
            <a:r>
              <a:rPr lang="en-US" sz="1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David Scarin 202108314</a:t>
            </a:r>
            <a:endParaRPr/>
          </a:p>
          <a:p>
            <a:pPr marL="0" marR="0" lvl="0" indent="0" algn="r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"/>
              <a:buNone/>
            </a:pPr>
            <a:r>
              <a:rPr lang="en-US" sz="1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Paulo Silva 202107359</a:t>
            </a:r>
            <a:endParaRPr/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5">
            <a:alphaModFix/>
          </a:blip>
          <a:srcRect l="31768" t="18507" r="27771"/>
          <a:stretch/>
        </p:blipFill>
        <p:spPr>
          <a:xfrm>
            <a:off x="9494738" y="443905"/>
            <a:ext cx="1541937" cy="3105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7" name="Google Shape;107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5325" y="3059122"/>
            <a:ext cx="3512525" cy="3603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Conclusions and Future Work</a:t>
            </a:r>
            <a:endParaRPr/>
          </a:p>
        </p:txBody>
      </p:sp>
      <p:sp>
        <p:nvSpPr>
          <p:cNvPr id="178" name="Google Shape;178;p10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Our changes gave worse results on an equal environment facing the default implementation</a:t>
            </a:r>
          </a:p>
          <a:p>
            <a:pPr marL="469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endParaRPr lang="en-US" u="sng" dirty="0"/>
          </a:p>
          <a:p>
            <a:pPr marL="384048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dirty="0"/>
          </a:p>
          <a:p>
            <a:pPr marL="384048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dirty="0"/>
          </a:p>
          <a:p>
            <a:pPr marL="384048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implementação</a:t>
            </a:r>
            <a:r>
              <a:rPr lang="en-US" dirty="0"/>
              <a:t> é </a:t>
            </a:r>
            <a:r>
              <a:rPr lang="en-US" dirty="0" err="1"/>
              <a:t>melhor</a:t>
            </a:r>
            <a:r>
              <a:rPr lang="en-US" dirty="0"/>
              <a:t> (hopefully)</a:t>
            </a:r>
            <a:endParaRPr dirty="0"/>
          </a:p>
          <a:p>
            <a:pPr marL="384048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 err="1"/>
              <a:t>treinar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steps </a:t>
            </a:r>
            <a:r>
              <a:rPr lang="en-US" dirty="0" err="1"/>
              <a:t>em</a:t>
            </a:r>
            <a:r>
              <a:rPr lang="en-US" dirty="0"/>
              <a:t> ambas as </a:t>
            </a:r>
            <a:r>
              <a:rPr lang="en-US" dirty="0" err="1"/>
              <a:t>fases</a:t>
            </a:r>
            <a:r>
              <a:rPr lang="en-US" dirty="0"/>
              <a:t> de </a:t>
            </a:r>
            <a:r>
              <a:rPr lang="en-US" dirty="0" err="1"/>
              <a:t>treino</a:t>
            </a:r>
            <a:endParaRPr dirty="0"/>
          </a:p>
          <a:p>
            <a:pPr marL="384048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dirty="0" err="1"/>
              <a:t>treinar</a:t>
            </a:r>
            <a:r>
              <a:rPr lang="en-US" dirty="0"/>
              <a:t> com outros </a:t>
            </a:r>
            <a:r>
              <a:rPr lang="en-US" dirty="0" err="1"/>
              <a:t>modelos</a:t>
            </a:r>
            <a:r>
              <a:rPr lang="en-US" dirty="0"/>
              <a:t>?? (</a:t>
            </a:r>
            <a:r>
              <a:rPr lang="en-US" dirty="0" err="1"/>
              <a:t>dizer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1/2 e </a:t>
            </a:r>
            <a:r>
              <a:rPr lang="en-US" dirty="0" err="1"/>
              <a:t>pq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Environment Description</a:t>
            </a:r>
            <a:endParaRPr/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 l="2370" t="1505" r="5208" b="3070"/>
          <a:stretch/>
        </p:blipFill>
        <p:spPr>
          <a:xfrm>
            <a:off x="1531557" y="1834081"/>
            <a:ext cx="4042881" cy="433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 t="693" r="4995" b="49628"/>
          <a:stretch/>
        </p:blipFill>
        <p:spPr>
          <a:xfrm>
            <a:off x="6076019" y="1834080"/>
            <a:ext cx="2149150" cy="306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5">
            <a:alphaModFix/>
          </a:blip>
          <a:srcRect l="3104" t="19395" r="7102" b="3754"/>
          <a:stretch/>
        </p:blipFill>
        <p:spPr>
          <a:xfrm>
            <a:off x="6987428" y="5326650"/>
            <a:ext cx="2908300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6;p2">
            <a:extLst>
              <a:ext uri="{FF2B5EF4-FFF2-40B4-BE49-F238E27FC236}">
                <a16:creationId xmlns:a16="http://schemas.microsoft.com/office/drawing/2014/main" id="{A1967F59-A4E4-9EE5-10C0-D90864497C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0321" r="4995"/>
          <a:stretch/>
        </p:blipFill>
        <p:spPr>
          <a:xfrm>
            <a:off x="8768816" y="1834081"/>
            <a:ext cx="2149149" cy="306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Environment Description</a:t>
            </a:r>
            <a:endParaRPr/>
          </a:p>
        </p:txBody>
      </p:sp>
      <p:pic>
        <p:nvPicPr>
          <p:cNvPr id="126" name="Google Shape;1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496" y="2088776"/>
            <a:ext cx="5834447" cy="393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7E600C7-061C-1C76-0279-7A666F28EF18}"/>
              </a:ext>
            </a:extLst>
          </p:cNvPr>
          <p:cNvGrpSpPr/>
          <p:nvPr/>
        </p:nvGrpSpPr>
        <p:grpSpPr>
          <a:xfrm>
            <a:off x="6979482" y="2863917"/>
            <a:ext cx="4978498" cy="2386041"/>
            <a:chOff x="6310045" y="3786159"/>
            <a:chExt cx="4978498" cy="2386041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C8CCB715-21C0-DCC9-FA0B-5D470D4A6A93}"/>
                </a:ext>
              </a:extLst>
            </p:cNvPr>
            <p:cNvGrpSpPr/>
            <p:nvPr/>
          </p:nvGrpSpPr>
          <p:grpSpPr>
            <a:xfrm>
              <a:off x="6310045" y="3786159"/>
              <a:ext cx="4978498" cy="2386041"/>
              <a:chOff x="6262097" y="4204141"/>
              <a:chExt cx="4978498" cy="2386041"/>
            </a:xfrm>
          </p:grpSpPr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18D039CD-34CA-7A6E-3023-F56523209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6806" t="1984" r="1760" b="3749"/>
              <a:stretch/>
            </p:blipFill>
            <p:spPr>
              <a:xfrm>
                <a:off x="8965915" y="4204141"/>
                <a:ext cx="2274680" cy="2386039"/>
              </a:xfrm>
              <a:prstGeom prst="rect">
                <a:avLst/>
              </a:prstGeom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64FABBC1-AAEB-DBA2-DAD1-528338DEE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37" t="1984" r="75991" b="3749"/>
              <a:stretch/>
            </p:blipFill>
            <p:spPr>
              <a:xfrm>
                <a:off x="6262097" y="4204143"/>
                <a:ext cx="1669551" cy="2386039"/>
              </a:xfrm>
              <a:prstGeom prst="rect">
                <a:avLst/>
              </a:prstGeom>
            </p:spPr>
          </p:pic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6A0EFFE-7E1D-0037-A4CC-7367683A5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578" t="1984" r="42039" b="3749"/>
            <a:stretch/>
          </p:blipFill>
          <p:spPr>
            <a:xfrm>
              <a:off x="7979596" y="3786160"/>
              <a:ext cx="1040829" cy="2386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Developed Work</a:t>
            </a:r>
            <a:endParaRPr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5">
            <a:alphaModFix/>
          </a:blip>
          <a:srcRect t="5349"/>
          <a:stretch/>
        </p:blipFill>
        <p:spPr>
          <a:xfrm>
            <a:off x="1018023" y="6076062"/>
            <a:ext cx="9739023" cy="30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1861773-B30A-4464-B004-F1760F9C3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23" y="1677997"/>
            <a:ext cx="5719107" cy="3977594"/>
          </a:xfrm>
          <a:prstGeom prst="rect">
            <a:avLst/>
          </a:prstGeom>
        </p:spPr>
      </p:pic>
      <p:pic>
        <p:nvPicPr>
          <p:cNvPr id="6" name="agent_no_training_2">
            <a:hlinkClick r:id="" action="ppaction://media"/>
            <a:extLst>
              <a:ext uri="{FF2B5EF4-FFF2-40B4-BE49-F238E27FC236}">
                <a16:creationId xmlns:a16="http://schemas.microsoft.com/office/drawing/2014/main" id="{FF7440CD-CB60-5285-C71D-D49EEBC71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4360" r="20667"/>
          <a:stretch/>
        </p:blipFill>
        <p:spPr>
          <a:xfrm>
            <a:off x="7512206" y="847143"/>
            <a:ext cx="3959721" cy="4808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Developed Work</a:t>
            </a:r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1270570" y="2076633"/>
            <a:ext cx="6015519" cy="79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69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Separate training into 2 phases</a:t>
            </a:r>
            <a:endParaRPr dirty="0"/>
          </a:p>
          <a:p>
            <a:pPr marL="469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Split of 65/35 between first and second phases</a:t>
            </a:r>
            <a:endParaRPr dirty="0"/>
          </a:p>
        </p:txBody>
      </p:sp>
      <p:pic>
        <p:nvPicPr>
          <p:cNvPr id="141" name="Google Shape;14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712" y="3429000"/>
            <a:ext cx="9447088" cy="277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Developed Work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body" idx="1"/>
          </p:nvPr>
        </p:nvSpPr>
        <p:spPr>
          <a:xfrm>
            <a:off x="1371600" y="5029201"/>
            <a:ext cx="5419618" cy="47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2 training phases with different weights</a:t>
            </a:r>
            <a:endParaRPr dirty="0"/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600" y="5686639"/>
            <a:ext cx="88106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2;p6">
            <a:extLst>
              <a:ext uri="{FF2B5EF4-FFF2-40B4-BE49-F238E27FC236}">
                <a16:creationId xmlns:a16="http://schemas.microsoft.com/office/drawing/2014/main" id="{289A2A2A-20FA-478A-5BB7-D4EF5E505B15}"/>
              </a:ext>
            </a:extLst>
          </p:cNvPr>
          <p:cNvSpPr txBox="1">
            <a:spLocks/>
          </p:cNvSpPr>
          <p:nvPr/>
        </p:nvSpPr>
        <p:spPr>
          <a:xfrm>
            <a:off x="1371600" y="2606803"/>
            <a:ext cx="2881901" cy="515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384048" indent="-257048">
              <a:spcBef>
                <a:spcPts val="0"/>
              </a:spcBef>
              <a:buSzPts val="2000"/>
              <a:buFont typeface="Libre Franklin"/>
              <a:buNone/>
            </a:pPr>
            <a:r>
              <a:rPr lang="en-US" dirty="0"/>
              <a:t>Testing environment</a:t>
            </a:r>
          </a:p>
        </p:txBody>
      </p:sp>
      <p:pic>
        <p:nvPicPr>
          <p:cNvPr id="3" name="Google Shape;133;p6">
            <a:extLst>
              <a:ext uri="{FF2B5EF4-FFF2-40B4-BE49-F238E27FC236}">
                <a16:creationId xmlns:a16="http://schemas.microsoft.com/office/drawing/2014/main" id="{A350A03F-54DE-2010-98A0-EB5EACF823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15826"/>
          <a:stretch/>
        </p:blipFill>
        <p:spPr>
          <a:xfrm>
            <a:off x="1371600" y="3470097"/>
            <a:ext cx="5089434" cy="22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gentchanged_phase1_2">
            <a:hlinkClick r:id="" action="ppaction://media"/>
            <a:extLst>
              <a:ext uri="{FF2B5EF4-FFF2-40B4-BE49-F238E27FC236}">
                <a16:creationId xmlns:a16="http://schemas.microsoft.com/office/drawing/2014/main" id="{E1237B4C-9E1A-C9D7-9E6B-35F54802E2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7727" r="23129"/>
          <a:stretch/>
        </p:blipFill>
        <p:spPr>
          <a:xfrm>
            <a:off x="7654247" y="685800"/>
            <a:ext cx="3318553" cy="4507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Experimental Part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C9A99C6-6CA4-C0CF-5A4D-58CD78EB74A0}"/>
              </a:ext>
            </a:extLst>
          </p:cNvPr>
          <p:cNvGrpSpPr/>
          <p:nvPr/>
        </p:nvGrpSpPr>
        <p:grpSpPr>
          <a:xfrm>
            <a:off x="2481880" y="1428750"/>
            <a:ext cx="7380640" cy="5238941"/>
            <a:chOff x="1864960" y="1407293"/>
            <a:chExt cx="6364640" cy="45177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BB4DAEA-A45B-25C3-1F35-68115C386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960" y="1407293"/>
              <a:ext cx="6364640" cy="251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22290135-9315-1D2F-8FF1-643F8E825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960" y="3372568"/>
              <a:ext cx="6364640" cy="255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1371600" y="593334"/>
            <a:ext cx="9601200" cy="74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dirty="0"/>
              <a:t>Analysis of Results</a:t>
            </a:r>
            <a:endParaRPr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B991A02-7C56-23DA-259D-84A732005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38" y="1362010"/>
            <a:ext cx="4910008" cy="270222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3F755DA-7A37-551D-7DE0-0699DBACA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38" y="4086545"/>
            <a:ext cx="4910009" cy="271494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903BB85-36CC-10EF-F56C-D611A50B4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10" y="2546411"/>
            <a:ext cx="5805381" cy="30802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4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dirty="0"/>
              <a:t>Comparing Results</a:t>
            </a:r>
            <a:endParaRPr dirty="0"/>
          </a:p>
        </p:txBody>
      </p:sp>
      <p:sp>
        <p:nvSpPr>
          <p:cNvPr id="169" name="Google Shape;169;p9"/>
          <p:cNvSpPr txBox="1">
            <a:spLocks noGrp="1"/>
          </p:cNvSpPr>
          <p:nvPr>
            <p:ph type="body" idx="1"/>
          </p:nvPr>
        </p:nvSpPr>
        <p:spPr>
          <a:xfrm>
            <a:off x="1371600" y="1462566"/>
            <a:ext cx="4443984" cy="49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</a:pPr>
            <a:r>
              <a:rPr lang="en-US" sz="2400" dirty="0"/>
              <a:t>Base Implementation</a:t>
            </a:r>
            <a:endParaRPr sz="2400" dirty="0"/>
          </a:p>
        </p:txBody>
      </p:sp>
      <p:sp>
        <p:nvSpPr>
          <p:cNvPr id="171" name="Google Shape;171;p9"/>
          <p:cNvSpPr txBox="1">
            <a:spLocks noGrp="1"/>
          </p:cNvSpPr>
          <p:nvPr>
            <p:ph type="body" idx="3"/>
          </p:nvPr>
        </p:nvSpPr>
        <p:spPr>
          <a:xfrm>
            <a:off x="6525014" y="1462566"/>
            <a:ext cx="4443984" cy="49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</a:pPr>
            <a:r>
              <a:rPr lang="en-US" sz="2400" dirty="0"/>
              <a:t>Experimental Implementation</a:t>
            </a:r>
            <a:endParaRPr sz="2400" dirty="0"/>
          </a:p>
        </p:txBody>
      </p:sp>
      <p:pic>
        <p:nvPicPr>
          <p:cNvPr id="8" name="agent_default_training_2">
            <a:hlinkClick r:id="" action="ppaction://media"/>
            <a:extLst>
              <a:ext uri="{FF2B5EF4-FFF2-40B4-BE49-F238E27FC236}">
                <a16:creationId xmlns:a16="http://schemas.microsoft.com/office/drawing/2014/main" id="{F5D8111A-C86D-8F1B-6B80-583BFE877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4647" r="21569"/>
          <a:stretch/>
        </p:blipFill>
        <p:spPr>
          <a:xfrm>
            <a:off x="1972638" y="2414939"/>
            <a:ext cx="3203174" cy="39757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agentchanged_phase2_2">
            <a:hlinkClick r:id="" action="ppaction://media"/>
            <a:extLst>
              <a:ext uri="{FF2B5EF4-FFF2-40B4-BE49-F238E27FC236}">
                <a16:creationId xmlns:a16="http://schemas.microsoft.com/office/drawing/2014/main" id="{8D86EE7D-CC9F-23D2-F773-3C9499C19F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6082" r="21313"/>
          <a:stretch/>
        </p:blipFill>
        <p:spPr>
          <a:xfrm>
            <a:off x="7016190" y="2414939"/>
            <a:ext cx="3203175" cy="4064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9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4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cortar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</Words>
  <Application>Microsoft Office PowerPoint</Application>
  <PresentationFormat>Ecrã Panorâmico</PresentationFormat>
  <Paragraphs>28</Paragraphs>
  <Slides>10</Slides>
  <Notes>10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Calibri</vt:lpstr>
      <vt:lpstr>Libre Franklin</vt:lpstr>
      <vt:lpstr>Recortar</vt:lpstr>
      <vt:lpstr>Customizing OpenAi Gym Environment With Sable Baselines Reinforcement Learning Agents</vt:lpstr>
      <vt:lpstr>Environment Description</vt:lpstr>
      <vt:lpstr>Environment Description</vt:lpstr>
      <vt:lpstr>Developed Work</vt:lpstr>
      <vt:lpstr>Developed Work</vt:lpstr>
      <vt:lpstr>Developed Work</vt:lpstr>
      <vt:lpstr>Experimental Part</vt:lpstr>
      <vt:lpstr>Analysis of Results</vt:lpstr>
      <vt:lpstr>Comparing Results</vt:lpstr>
      <vt:lpstr>Conclusions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Customizing OpenAi Gym Environment With Sable Baselines Reinforcement Learning Agents</dc:title>
  <dc:creator>Paulo Jorge Silva</dc:creator>
  <cp:lastModifiedBy>andre andre</cp:lastModifiedBy>
  <cp:revision>1</cp:revision>
  <dcterms:created xsi:type="dcterms:W3CDTF">2023-12-13T22:13:09Z</dcterms:created>
  <dcterms:modified xsi:type="dcterms:W3CDTF">2023-12-15T12:50:52Z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